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3795">
          <p15:clr>
            <a:srgbClr val="A4A3A4"/>
          </p15:clr>
        </p15:guide>
        <p15:guide id="5" orient="horz">
          <p15:clr>
            <a:srgbClr val="A4A3A4"/>
          </p15:clr>
        </p15:guide>
        <p15:guide id="6">
          <p15:clr>
            <a:srgbClr val="A4A3A4"/>
          </p15:clr>
        </p15:guide>
        <p15:guide id="7" orient="horz" pos="3339">
          <p15:clr>
            <a:srgbClr val="A4A3A4"/>
          </p15:clr>
        </p15:guide>
        <p15:guide id="8" pos="4385">
          <p15:clr>
            <a:srgbClr val="A4A3A4"/>
          </p15:clr>
        </p15:guide>
        <p15:guide id="9" pos="41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okan N. Asokan" initials="ANA" lastIdx="4" clrIdx="0">
    <p:extLst/>
  </p:cmAuthor>
  <p:cmAuthor id="2" name="Jian Li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C03"/>
    <a:srgbClr val="A50082"/>
    <a:srgbClr val="FF7900"/>
    <a:srgbClr val="D2E0B5"/>
    <a:srgbClr val="C3D69B"/>
    <a:srgbClr val="9ACD32"/>
    <a:srgbClr val="698B22"/>
    <a:srgbClr val="A2CD5A"/>
    <a:srgbClr val="8F5303"/>
    <a:srgbClr val="834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85410" autoAdjust="0"/>
  </p:normalViewPr>
  <p:slideViewPr>
    <p:cSldViewPr>
      <p:cViewPr varScale="1">
        <p:scale>
          <a:sx n="115" d="100"/>
          <a:sy n="115" d="100"/>
        </p:scale>
        <p:origin x="204" y="108"/>
      </p:cViewPr>
      <p:guideLst>
        <p:guide orient="horz" pos="2160"/>
        <p:guide pos="3840"/>
        <p:guide orient="horz" pos="4319"/>
        <p:guide pos="3795"/>
        <p:guide orient="horz"/>
        <p:guide/>
        <p:guide orient="horz" pos="3339"/>
        <p:guide pos="4385"/>
        <p:guide pos="4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734B4-13E0-C64B-A5DB-64025F209C47}" type="datetime1">
              <a:rPr lang="fi-FI"/>
              <a:pPr/>
              <a:t>25.4.2018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A4E90-65A9-4841-98BE-554E12AAE96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07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8776087-92C0-C441-87BE-E2C73BFB03CD}" type="datetime1">
              <a:rPr lang="fi-FI"/>
              <a:pPr/>
              <a:t>25.4.2018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530963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3163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Blue_Aal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pic>
        <p:nvPicPr>
          <p:cNvPr id="4" name="Picture 3" descr="Aalto_EN_21_CMYK_4.pdf"/>
          <p:cNvPicPr>
            <a:picLocks noChangeAspect="1"/>
          </p:cNvPicPr>
          <p:nvPr userDrawn="1"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8" y="332656"/>
            <a:ext cx="1403308" cy="11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28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ackground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2807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0126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20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0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68164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9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6555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9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1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8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4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>
          <a:xfrm>
            <a:off x="6742608" y="6365777"/>
            <a:ext cx="4826000" cy="1619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1181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3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3" r:id="rId7"/>
    <p:sldLayoutId id="2147483682" r:id="rId8"/>
    <p:sldLayoutId id="2147483684" r:id="rId9"/>
    <p:sldLayoutId id="214748368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(1 line)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17746" y="2348880"/>
            <a:ext cx="5550262" cy="316835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 is the problem?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elaboration</a:t>
            </a:r>
          </a:p>
          <a:p>
            <a:r>
              <a:rPr lang="en-US" dirty="0" smtClean="0"/>
              <a:t>Why is it interesting?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elaboration</a:t>
            </a:r>
          </a:p>
          <a:p>
            <a:r>
              <a:rPr lang="en-US" dirty="0" smtClean="0"/>
              <a:t>What did you do?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elaboration</a:t>
            </a:r>
            <a:endParaRPr lang="en-US" u="sng" dirty="0" smtClean="0">
              <a:solidFill>
                <a:schemeClr val="tx2"/>
              </a:solidFill>
            </a:endParaRPr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pros</a:t>
            </a:r>
            <a:r>
              <a:rPr lang="fi-FI" dirty="0" smtClean="0"/>
              <a:t> and </a:t>
            </a:r>
            <a:r>
              <a:rPr lang="fi-FI" dirty="0" err="1" smtClean="0"/>
              <a:t>cons</a:t>
            </a:r>
            <a:r>
              <a:rPr lang="fi-FI" dirty="0" smtClean="0"/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elaboration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6250147" y="2348880"/>
            <a:ext cx="5317439" cy="3168354"/>
          </a:xfrm>
        </p:spPr>
        <p:txBody>
          <a:bodyPr/>
          <a:lstStyle/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algn="ctr"/>
            <a:r>
              <a:rPr lang="fi-FI" dirty="0" err="1" smtClean="0"/>
              <a:t>Figures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tables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163430" y="47976"/>
            <a:ext cx="936104" cy="360040"/>
          </a:xfrm>
          <a:prstGeom prst="roundRect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Demo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208568" y="47976"/>
            <a:ext cx="936104" cy="360040"/>
          </a:xfrm>
          <a:prstGeom prst="roundRect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Poster</a:t>
            </a:r>
            <a:endParaRPr lang="en-US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695400" y="1124744"/>
            <a:ext cx="10404134" cy="108012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0" kern="1200">
                <a:solidFill>
                  <a:schemeClr val="tx1"/>
                </a:solidFill>
                <a:latin typeface="+mn-lt"/>
                <a:ea typeface="ヒラギノ角ゴ Pro W3" charset="-128"/>
                <a:cs typeface="Georgia"/>
              </a:defRPr>
            </a:lvl3pPr>
            <a:lvl4pPr marL="792000" indent="-194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 err="1" smtClean="0"/>
              <a:t>Headline</a:t>
            </a:r>
            <a:r>
              <a:rPr lang="fi-FI" dirty="0" smtClean="0"/>
              <a:t> (</a:t>
            </a:r>
            <a:r>
              <a:rPr lang="fi-FI" dirty="0" err="1" smtClean="0"/>
              <a:t>e.g</a:t>
            </a:r>
            <a:r>
              <a:rPr lang="fi-FI" dirty="0" smtClean="0"/>
              <a:t>.,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question</a:t>
            </a:r>
            <a:r>
              <a:rPr lang="fi-FI" dirty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highlight</a:t>
            </a:r>
            <a:r>
              <a:rPr lang="fi-FI" dirty="0" smtClean="0"/>
              <a:t>)</a:t>
            </a:r>
            <a:endParaRPr lang="fi-FI" dirty="0"/>
          </a:p>
          <a:p>
            <a:pPr algn="ctr"/>
            <a:r>
              <a:rPr lang="fi-FI" dirty="0" smtClean="0"/>
              <a:t>(</a:t>
            </a:r>
            <a:r>
              <a:rPr lang="fi-FI" dirty="0" err="1" smtClean="0"/>
              <a:t>centered</a:t>
            </a:r>
            <a:r>
              <a:rPr lang="fi-FI" dirty="0" smtClean="0"/>
              <a:t>,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green</a:t>
            </a:r>
            <a:r>
              <a:rPr lang="fi-FI" dirty="0" smtClean="0"/>
              <a:t> for </a:t>
            </a:r>
            <a:r>
              <a:rPr lang="fi-FI" dirty="0" err="1" smtClean="0"/>
              <a:t>positive</a:t>
            </a:r>
            <a:r>
              <a:rPr lang="fi-FI" dirty="0" smtClean="0"/>
              <a:t>, </a:t>
            </a:r>
            <a:r>
              <a:rPr lang="fi-FI" dirty="0" err="1" smtClean="0">
                <a:solidFill>
                  <a:schemeClr val="accent3"/>
                </a:solidFill>
              </a:rPr>
              <a:t>red</a:t>
            </a:r>
            <a:r>
              <a:rPr lang="fi-FI" dirty="0" smtClean="0"/>
              <a:t> for </a:t>
            </a:r>
            <a:r>
              <a:rPr lang="fi-FI" dirty="0" err="1" smtClean="0"/>
              <a:t>negative</a:t>
            </a:r>
            <a:r>
              <a:rPr lang="fi-FI" dirty="0" smtClean="0"/>
              <a:t>, </a:t>
            </a:r>
            <a:r>
              <a:rPr lang="fi-FI" u="sng" dirty="0" err="1" smtClean="0">
                <a:solidFill>
                  <a:schemeClr val="tx2"/>
                </a:solidFill>
              </a:rPr>
              <a:t>blue</a:t>
            </a:r>
            <a:r>
              <a:rPr lang="fi-FI" u="sng" dirty="0" smtClean="0">
                <a:solidFill>
                  <a:schemeClr val="tx2"/>
                </a:solidFill>
              </a:rPr>
              <a:t>/</a:t>
            </a:r>
            <a:r>
              <a:rPr lang="fi-FI" u="sng" dirty="0" err="1" smtClean="0">
                <a:solidFill>
                  <a:schemeClr val="tx2"/>
                </a:solidFill>
              </a:rPr>
              <a:t>underline</a:t>
            </a:r>
            <a:r>
              <a:rPr lang="fi-FI" dirty="0" smtClean="0"/>
              <a:t> for </a:t>
            </a:r>
            <a:r>
              <a:rPr lang="fi-FI" dirty="0" err="1" smtClean="0"/>
              <a:t>emphasis</a:t>
            </a:r>
            <a:r>
              <a:rPr lang="fi-FI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45878"/>
      </p:ext>
    </p:extLst>
  </p:cSld>
  <p:clrMapOvr>
    <a:masterClrMapping/>
  </p:clrMapOvr>
</p:sld>
</file>

<file path=ppt/theme/theme1.xml><?xml version="1.0" encoding="utf-8"?>
<a:theme xmlns:a="http://schemas.openxmlformats.org/drawingml/2006/main" name="ssg-template-wide_blue">
  <a:themeElements>
    <a:clrScheme name="CloSer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SSG-dark-blue.potx" id="{29A25D9A-D460-4DD9-A345-A2BA0A9DB331}" vid="{E037226F-3DD0-4B0A-8124-E2BCCDFFB4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SSG-dark-blue</Template>
  <TotalTime>454</TotalTime>
  <Words>64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ヒラギノ角ゴ Pro W3</vt:lpstr>
      <vt:lpstr>ssg-template-wide_blue</vt:lpstr>
      <vt:lpstr>Title (1 line)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&amp; repairing deniable messaging</dc:title>
  <dc:creator>Asokan N</dc:creator>
  <cp:lastModifiedBy>Idänheimo Niina</cp:lastModifiedBy>
  <cp:revision>9</cp:revision>
  <dcterms:created xsi:type="dcterms:W3CDTF">2018-04-20T08:49:17Z</dcterms:created>
  <dcterms:modified xsi:type="dcterms:W3CDTF">2018-04-25T12:35:03Z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